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950" r:id="rId2"/>
    <p:sldId id="1059" r:id="rId3"/>
    <p:sldId id="1055" r:id="rId4"/>
    <p:sldId id="460" r:id="rId5"/>
    <p:sldId id="477" r:id="rId6"/>
    <p:sldId id="478" r:id="rId7"/>
    <p:sldId id="1215" r:id="rId8"/>
    <p:sldId id="1216" r:id="rId9"/>
    <p:sldId id="1217" r:id="rId10"/>
    <p:sldId id="1218" r:id="rId11"/>
    <p:sldId id="1184" r:id="rId12"/>
    <p:sldId id="1219" r:id="rId13"/>
    <p:sldId id="1220" r:id="rId14"/>
    <p:sldId id="1221" r:id="rId15"/>
    <p:sldId id="1222" r:id="rId16"/>
    <p:sldId id="1223" r:id="rId17"/>
    <p:sldId id="1227" r:id="rId18"/>
    <p:sldId id="524" r:id="rId19"/>
    <p:sldId id="525" r:id="rId20"/>
    <p:sldId id="1228" r:id="rId21"/>
    <p:sldId id="526" r:id="rId22"/>
    <p:sldId id="1190" r:id="rId23"/>
    <p:sldId id="656" r:id="rId24"/>
    <p:sldId id="657" r:id="rId25"/>
    <p:sldId id="661" r:id="rId26"/>
    <p:sldId id="658" r:id="rId27"/>
    <p:sldId id="659" r:id="rId28"/>
    <p:sldId id="660" r:id="rId29"/>
    <p:sldId id="713" r:id="rId30"/>
    <p:sldId id="1225" r:id="rId31"/>
    <p:sldId id="1224" r:id="rId32"/>
    <p:sldId id="332" r:id="rId33"/>
    <p:sldId id="454" r:id="rId34"/>
    <p:sldId id="455" r:id="rId35"/>
    <p:sldId id="456" r:id="rId36"/>
    <p:sldId id="457" r:id="rId37"/>
    <p:sldId id="458" r:id="rId38"/>
    <p:sldId id="1226" r:id="rId39"/>
    <p:sldId id="954" r:id="rId40"/>
    <p:sldId id="1214" r:id="rId41"/>
    <p:sldId id="1189" r:id="rId42"/>
    <p:sldId id="1171" r:id="rId43"/>
    <p:sldId id="1130" r:id="rId44"/>
    <p:sldId id="1122" r:id="rId45"/>
    <p:sldId id="946" r:id="rId4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59"/>
            <p14:sldId id="1055"/>
            <p14:sldId id="460"/>
            <p14:sldId id="477"/>
            <p14:sldId id="478"/>
            <p14:sldId id="1215"/>
            <p14:sldId id="1216"/>
            <p14:sldId id="1217"/>
            <p14:sldId id="1218"/>
            <p14:sldId id="1184"/>
            <p14:sldId id="1219"/>
            <p14:sldId id="1220"/>
            <p14:sldId id="1221"/>
            <p14:sldId id="1222"/>
            <p14:sldId id="1223"/>
            <p14:sldId id="1227"/>
            <p14:sldId id="524"/>
            <p14:sldId id="525"/>
            <p14:sldId id="1228"/>
            <p14:sldId id="526"/>
            <p14:sldId id="1190"/>
            <p14:sldId id="656"/>
            <p14:sldId id="657"/>
            <p14:sldId id="661"/>
            <p14:sldId id="658"/>
            <p14:sldId id="659"/>
            <p14:sldId id="660"/>
            <p14:sldId id="713"/>
            <p14:sldId id="1225"/>
            <p14:sldId id="1224"/>
            <p14:sldId id="332"/>
            <p14:sldId id="454"/>
            <p14:sldId id="455"/>
            <p14:sldId id="456"/>
            <p14:sldId id="457"/>
            <p14:sldId id="458"/>
            <p14:sldId id="1226"/>
            <p14:sldId id="954"/>
            <p14:sldId id="1214"/>
            <p14:sldId id="1189"/>
            <p14:sldId id="1171"/>
            <p14:sldId id="1130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61" autoAdjust="0"/>
    <p:restoredTop sz="82265" autoAdjust="0"/>
  </p:normalViewPr>
  <p:slideViewPr>
    <p:cSldViewPr>
      <p:cViewPr varScale="1">
        <p:scale>
          <a:sx n="84" d="100"/>
          <a:sy n="84" d="100"/>
        </p:scale>
        <p:origin x="1914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08/07/2024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8987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9320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8454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94077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14th July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96186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674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This is Our God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7211413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Brandon Lake | Pat Barrett | Phil Wickham | Steven Furtick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Brandon Lake Music; Phil Wickham Music; Simply Global Songs; Capitol CMG Genesis; Housefires Sounds; Music by Elevation Worship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7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those walls that we called sin and shame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They were like prisons that we couldn’t escape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came and He died and He rose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Those walls are rubble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1/9</a:t>
            </a:r>
          </a:p>
        </p:txBody>
      </p:sp>
    </p:spTree>
    <p:extLst>
      <p:ext uri="{BB962C8B-B14F-4D97-AF65-F5344CB8AC3E}">
        <p14:creationId xmlns:p14="http://schemas.microsoft.com/office/powerpoint/2010/main" val="3684826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those giants we called death and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They were like mountains that stood in our 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came and He died and He rose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Those giants are dead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2/9</a:t>
            </a:r>
          </a:p>
        </p:txBody>
      </p:sp>
    </p:spTree>
    <p:extLst>
      <p:ext uri="{BB962C8B-B14F-4D97-AF65-F5344CB8AC3E}">
        <p14:creationId xmlns:p14="http://schemas.microsoft.com/office/powerpoint/2010/main" val="20462205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our God this is who He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loves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this is what He does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saves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3/9</a:t>
            </a:r>
          </a:p>
        </p:txBody>
      </p:sp>
    </p:spTree>
    <p:extLst>
      <p:ext uri="{BB962C8B-B14F-4D97-AF65-F5344CB8AC3E}">
        <p14:creationId xmlns:p14="http://schemas.microsoft.com/office/powerpoint/2010/main" val="27856319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that fear that took our breath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Faith so weak that we could barely pray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heard every word every whisper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those altars in the wilderness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Tell the story of His faithfulness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Never once did He fail and He never will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4/9</a:t>
            </a:r>
          </a:p>
        </p:txBody>
      </p:sp>
    </p:spTree>
    <p:extLst>
      <p:ext uri="{BB962C8B-B14F-4D97-AF65-F5344CB8AC3E}">
        <p14:creationId xmlns:p14="http://schemas.microsoft.com/office/powerpoint/2010/main" val="37299475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our God this is who He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loves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this is what He does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saves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5/9</a:t>
            </a:r>
          </a:p>
        </p:txBody>
      </p:sp>
    </p:spTree>
    <p:extLst>
      <p:ext uri="{BB962C8B-B14F-4D97-AF65-F5344CB8AC3E}">
        <p14:creationId xmlns:p14="http://schemas.microsoft.com/office/powerpoint/2010/main" val="18070029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Who pulled me out of that pit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did He did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Who paid for all of our sin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Nobody but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6/9</a:t>
            </a:r>
          </a:p>
        </p:txBody>
      </p:sp>
    </p:spTree>
    <p:extLst>
      <p:ext uri="{BB962C8B-B14F-4D97-AF65-F5344CB8AC3E}">
        <p14:creationId xmlns:p14="http://schemas.microsoft.com/office/powerpoint/2010/main" val="33806023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Who rescued me from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Yahweh </a:t>
            </a:r>
            <a:r>
              <a:rPr lang="en-GB" sz="4000" dirty="0" err="1">
                <a:solidFill>
                  <a:schemeClr val="bg1"/>
                </a:solidFill>
              </a:rPr>
              <a:t>Yahweh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Who gets the glory and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Nobody but Jesus (Him)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7/9</a:t>
            </a:r>
          </a:p>
        </p:txBody>
      </p:sp>
    </p:spTree>
    <p:extLst>
      <p:ext uri="{BB962C8B-B14F-4D97-AF65-F5344CB8AC3E}">
        <p14:creationId xmlns:p14="http://schemas.microsoft.com/office/powerpoint/2010/main" val="2147548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our God this is who He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loves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this is what He does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saves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8/9</a:t>
            </a:r>
          </a:p>
        </p:txBody>
      </p:sp>
    </p:spTree>
    <p:extLst>
      <p:ext uri="{BB962C8B-B14F-4D97-AF65-F5344CB8AC3E}">
        <p14:creationId xmlns:p14="http://schemas.microsoft.com/office/powerpoint/2010/main" val="32379669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9/9</a:t>
            </a:r>
          </a:p>
        </p:txBody>
      </p:sp>
    </p:spTree>
    <p:extLst>
      <p:ext uri="{BB962C8B-B14F-4D97-AF65-F5344CB8AC3E}">
        <p14:creationId xmlns:p14="http://schemas.microsoft.com/office/powerpoint/2010/main" val="4336092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3864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Firm Foundation 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(He Won't)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7188203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Austin Davis | Chandler Moore | Cody Carnes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For Humans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Maverick City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TBCO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Writer's Roof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A.L.K.D. Music (Admin. by Watershed Music Group (Admin. by Capitol CMG Publishing))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1410579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Christ is my firm foundation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rock on which I stand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everything around me is shaken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never been more glad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I put my faith in Jesus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He's never let me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faithful through generations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34773594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7937273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I've still got joy in chaos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got peace that makes no sense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I won't be going under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I'm not held by my own strength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I've built my life on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never let me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faithful in every season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9753352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4146635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Rain came and wind blew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house was built on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safe with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going to make it through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31411252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I'm going to make it through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‘Cause</a:t>
            </a:r>
            <a:r>
              <a:rPr lang="en-GB" sz="4000" dirty="0">
                <a:solidFill>
                  <a:schemeClr val="bg1"/>
                </a:solidFill>
              </a:rPr>
              <a:t> I’m standing strong on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I’m going to make it through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‘Cause</a:t>
            </a:r>
            <a:r>
              <a:rPr lang="en-GB" sz="4000" dirty="0">
                <a:solidFill>
                  <a:schemeClr val="bg1"/>
                </a:solidFill>
              </a:rPr>
              <a:t> my house is built on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990000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Christ is my firm foundation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rock on which I stand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everything around me is shaken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never been more glad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I put my faith in Jesus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He's never let me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faithful through generations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41963100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3118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How Great Is Our God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4348399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Chris Tomlin | Ed Cash | Jesse Reeves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2004 </a:t>
            </a:r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Vamos</a:t>
            </a:r>
            <a:r>
              <a:rPr lang="en-GB" sz="1200" dirty="0">
                <a:solidFill>
                  <a:schemeClr val="bg1"/>
                </a:solidFill>
              </a:rPr>
              <a:t> Publishing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Wondrously Made Songs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 splendour of the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Clothed in majesty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all the earth rejoice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earth rejoice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wraps Himself in light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darkness tries to hide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trembles at His voice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trembles at His voice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6632034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will see how great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3004180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age to age He stands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time is in His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Beginning and the 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Beginning and the 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Godhead three in 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Father Spirit 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Lion and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Lion and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5402856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will see how great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13532852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Name above all names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all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heart will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42197092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will see how great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3991662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Great Big God</a:t>
            </a:r>
            <a:br>
              <a:rPr lang="en-GB" sz="9600" dirty="0">
                <a:solidFill>
                  <a:schemeClr val="bg1"/>
                </a:solidFill>
              </a:rPr>
            </a:br>
            <a:endParaRPr lang="en-GB" sz="1200" dirty="0"/>
          </a:p>
          <a:p>
            <a:r>
              <a:rPr lang="en-GB" sz="1200" dirty="0">
                <a:solidFill>
                  <a:schemeClr val="bg1"/>
                </a:solidFill>
              </a:rPr>
              <a:t>CCLI Song # 3373437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Jo Hemming | Nigel Hemming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2001 Vineyard Songs (UK/Eire)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85C3D-CC08-8916-0E77-8527FECD5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305E8-AF4F-75B8-C48A-B0D7B1997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D74831-F668-7B90-F316-178C19514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349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0E523E6-C5EA-D9BE-8EB2-DBE8CF46F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374" y="0"/>
            <a:ext cx="31512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18001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1EE7B-1DB0-CE1A-B67F-67F15C51F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C3B932-DD70-88CB-0FFB-702D9E48D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129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He holds us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620815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He's higher than a skyscraper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And He's deeper than a submarine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He's wider than the universe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And beyond my wildest dreams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And He's known me and He's loved me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Since before the world began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How wonderful to be a part of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God's amazing plan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2825452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Open The Eyes of My Heart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2298355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Paul </a:t>
            </a:r>
            <a:r>
              <a:rPr lang="en-GB" sz="1200" dirty="0" err="1">
                <a:solidFill>
                  <a:schemeClr val="bg1"/>
                </a:solidFill>
              </a:rPr>
              <a:t>Baloche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1997 Integrity's Hosanna!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40796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Open the eyes of my heart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 the eyes of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4181510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To see You high and lifted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Shining in the light of Your glory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Pour out Your power and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we sing 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1447997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9676</TotalTime>
  <Words>1265</Words>
  <Application>Microsoft Office PowerPoint</Application>
  <PresentationFormat>On-screen Show (4:3)</PresentationFormat>
  <Paragraphs>235</Paragraphs>
  <Slides>45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511</cp:revision>
  <dcterms:created xsi:type="dcterms:W3CDTF">2019-09-23T12:06:27Z</dcterms:created>
  <dcterms:modified xsi:type="dcterms:W3CDTF">2024-07-08T11:06:13Z</dcterms:modified>
</cp:coreProperties>
</file>

<file path=docProps/thumbnail.jpeg>
</file>